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</p:sldIdLst>
  <p:sldSz cy="6858000" cx="12192000"/>
  <p:notesSz cx="6858000" cy="9144000"/>
  <p:embeddedFontLst>
    <p:embeddedFont>
      <p:font typeface="Montserrat"/>
      <p:regular r:id="rId71"/>
      <p:bold r:id="rId72"/>
      <p:italic r:id="rId73"/>
      <p:boldItalic r:id="rId7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73" Type="http://schemas.openxmlformats.org/officeDocument/2006/relationships/font" Target="fonts/Montserrat-italic.fntdata"/><Relationship Id="rId72" Type="http://schemas.openxmlformats.org/officeDocument/2006/relationships/font" Target="fonts/Montserrat-bold.fntdata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74" Type="http://schemas.openxmlformats.org/officeDocument/2006/relationships/font" Target="fonts/Montserrat-boldItalic.fntdata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71" Type="http://schemas.openxmlformats.org/officeDocument/2006/relationships/font" Target="fonts/Montserrat-regular.fntdata"/><Relationship Id="rId70" Type="http://schemas.openxmlformats.org/officeDocument/2006/relationships/slide" Target="slides/slide66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20" Type="http://schemas.openxmlformats.org/officeDocument/2006/relationships/slide" Target="slides/slide16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22" Type="http://schemas.openxmlformats.org/officeDocument/2006/relationships/slide" Target="slides/slide18.xml"/><Relationship Id="rId66" Type="http://schemas.openxmlformats.org/officeDocument/2006/relationships/slide" Target="slides/slide62.xml"/><Relationship Id="rId21" Type="http://schemas.openxmlformats.org/officeDocument/2006/relationships/slide" Target="slides/slide17.xml"/><Relationship Id="rId65" Type="http://schemas.openxmlformats.org/officeDocument/2006/relationships/slide" Target="slides/slide61.xml"/><Relationship Id="rId24" Type="http://schemas.openxmlformats.org/officeDocument/2006/relationships/slide" Target="slides/slide20.xml"/><Relationship Id="rId68" Type="http://schemas.openxmlformats.org/officeDocument/2006/relationships/slide" Target="slides/slide64.xml"/><Relationship Id="rId23" Type="http://schemas.openxmlformats.org/officeDocument/2006/relationships/slide" Target="slides/slide19.xml"/><Relationship Id="rId67" Type="http://schemas.openxmlformats.org/officeDocument/2006/relationships/slide" Target="slides/slide63.xml"/><Relationship Id="rId60" Type="http://schemas.openxmlformats.org/officeDocument/2006/relationships/slide" Target="slides/slide56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69" Type="http://schemas.openxmlformats.org/officeDocument/2006/relationships/slide" Target="slides/slide6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59" Type="http://schemas.openxmlformats.org/officeDocument/2006/relationships/slide" Target="slides/slide55.xml"/><Relationship Id="rId14" Type="http://schemas.openxmlformats.org/officeDocument/2006/relationships/slide" Target="slides/slide10.xml"/><Relationship Id="rId58" Type="http://schemas.openxmlformats.org/officeDocument/2006/relationships/slide" Target="slides/slide5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ebd554afa9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ebd554afa9_1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ebd554afa9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ebd554afa9_1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ebd554afa9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ebd554afa9_1_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ebd554afa9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ebd554afa9_1_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f5d3d4fcc2_7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f5d3d4fcc2_7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ebd554afa9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ebd554afa9_1_5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2fb1e28a43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12fb1e28a43_1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ebd554afa9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ebd554afa9_1_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ebd554afa9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ebd554afa9_1_6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efe85277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efe85277f1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b03b97867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geb03b97867_0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efe85277f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efe85277f1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efe85277f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efe85277f1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2fb1e28a43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12fb1e28a43_1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cb3cb83a2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cb3cb83a28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f536ebfd3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f536ebfd3a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f5d3d4fcc2_7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f5d3d4fcc2_7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2fb1e28a43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12fb1e28a43_1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efe85277f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efe85277f1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f5d3d4fcc2_7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gf5d3d4fcc2_7_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f5d3d4fcc2_7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f5d3d4fcc2_7_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eb5e799e3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geb5e799e30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f5d3d4fcc2_7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f5d3d4fcc2_7_4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f5d3d4fcc2_7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gf5d3d4fcc2_7_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f5d3d4fcc2_7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f5d3d4fcc2_7_9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f5d3d4fcc2_7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gf5d3d4fcc2_7_8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f5d3d4fcc2_7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gf5d3d4fcc2_7_10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f5d3d4fcc2_7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gf5d3d4fcc2_7_1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f5d3d4fcc2_7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gf5d3d4fcc2_7_1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f5d3d4fcc2_7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gf5d3d4fcc2_7_1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f5d3d4fcc2_7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gf5d3d4fcc2_7_1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0e458348f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g10e458348f2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2f68a121a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g12f68a121a2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f61468406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gf61468406c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f61468406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f61468406c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f6146840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gf61468406c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f61468406c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gf61468406c_0_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f61468406c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gf61468406c_0_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f61468406c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gf61468406c_0_5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f61468406c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gf61468406c_0_7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f7ecfa414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gf7ecfa4145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0d9a789f7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g10d9a789f7f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10d9a789f7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g10d9a789f7f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2dc09694e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g12dc09694e6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0d9a789f7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g10d9a789f7f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10d9a789f7f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g10d9a789f7f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0d9a789f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g10d9a789f7f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f7ecfa4145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gf7ecfa4145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f7ecfa414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gf7ecfa4145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fb17fc5a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gfb17fc5a65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fb17fc5a65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gfb17fc5a65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fb17fc5a6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gfb17fc5a65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0d9a789f7f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g10d9a789f7f_0_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10d9a789f7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g10d9a789f7f_0_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ebd554afa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gebd554afa9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10d9a789f7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g10d9a789f7f_0_4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10d9a789f7f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g10d9a789f7f_0_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f67f2db5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gf67f2db5f8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f67f2db5f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gf67f2db5f8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f6c800fc4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gf6c800fc4a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f6c800fc4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gf6c800fc4a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ebd554afa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ebd554afa9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ebd554afa9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gebd554afa9_1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f5d3d4fcc2_7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gf5d3d4fcc2_7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>
  <p:cSld name="Slide de Título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674"/>
            <a:ext cx="12192001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" name="Google Shape;6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>
  <p:cSld name="Título e Conteúdo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23284D"/>
              </a:gs>
              <a:gs pos="100000">
                <a:srgbClr val="0F0F3D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180850" y="159575"/>
            <a:ext cx="11830200" cy="6543000"/>
          </a:xfrm>
          <a:prstGeom prst="roundRect">
            <a:avLst>
              <a:gd fmla="val 229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>
  <p:cSld name="Cabeçalho da Seção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23284D"/>
              </a:gs>
              <a:gs pos="100000">
                <a:srgbClr val="0F0F3D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>
  <p:cSld name="Duas Partes de Conteúdo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674"/>
            <a:ext cx="12192001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23" name="Google Shape;23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25" name="Google Shape;25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2" name="Google Shape;4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9" name="Google Shape;4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Relationship Id="rId4" Type="http://schemas.openxmlformats.org/officeDocument/2006/relationships/image" Target="../media/image1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www.flaticon.com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Relationship Id="rId4" Type="http://schemas.openxmlformats.org/officeDocument/2006/relationships/image" Target="../media/image12.png"/><Relationship Id="rId5" Type="http://schemas.openxmlformats.org/officeDocument/2006/relationships/image" Target="../media/image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8.png"/><Relationship Id="rId4" Type="http://schemas.openxmlformats.org/officeDocument/2006/relationships/image" Target="../media/image1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www.php.net/manual/pt_BR/function.header.php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etbootstrap.com/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9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7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etbootstrap.com/docs/5.2/getting-started/introduction/" TargetMode="External"/><Relationship Id="rId4" Type="http://schemas.openxmlformats.org/officeDocument/2006/relationships/image" Target="../media/image13.png"/><Relationship Id="rId5" Type="http://schemas.openxmlformats.org/officeDocument/2006/relationships/image" Target="../media/image16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23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31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29.png"/><Relationship Id="rId4" Type="http://schemas.openxmlformats.org/officeDocument/2006/relationships/image" Target="../media/image2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28.png"/><Relationship Id="rId4" Type="http://schemas.openxmlformats.org/officeDocument/2006/relationships/image" Target="../media/image25.png"/><Relationship Id="rId5" Type="http://schemas.openxmlformats.org/officeDocument/2006/relationships/image" Target="../media/image30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Relationship Id="rId3" Type="http://schemas.openxmlformats.org/officeDocument/2006/relationships/hyperlink" Target="https://www.tiny.cloud/docs/general-configuration-guide/basic-setup/" TargetMode="External"/><Relationship Id="rId4" Type="http://schemas.openxmlformats.org/officeDocument/2006/relationships/image" Target="../media/image24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etbootstrap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/>
          <p:nvPr/>
        </p:nvSpPr>
        <p:spPr>
          <a:xfrm>
            <a:off x="498600" y="5597375"/>
            <a:ext cx="11157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BLOG | PHP E BOOSTRAP</a:t>
            </a:r>
            <a:endParaRPr b="1" sz="3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/>
        </p:nvSpPr>
        <p:spPr>
          <a:xfrm>
            <a:off x="442150" y="5597375"/>
            <a:ext cx="11214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PHP | CRIANDO TEMPLATE | BLOG</a:t>
            </a:r>
            <a:endParaRPr b="1" sz="3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/>
        </p:nvSpPr>
        <p:spPr>
          <a:xfrm>
            <a:off x="805275" y="1307650"/>
            <a:ext cx="66723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as páginas nav.php e footer.php na raiz;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Recorte o código do index.php do começo do código até o fechamento da nav e cole na página nav.php;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Recorte o código da abertura do footer até o fim do código e cole na página footer.php;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No topo da página index.php coloque um include para chamar a página nav.php no topo, depois faça o mesmo com o footer;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Abra o navegador e teste o funcionamento;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Agora será possível criar as demais páginas de forma mais simples, basta chamar os includes no começo e final da página, sem a necessidade de digitar o código.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3"/>
          <p:cNvSpPr txBox="1"/>
          <p:nvPr/>
        </p:nvSpPr>
        <p:spPr>
          <a:xfrm>
            <a:off x="7928725" y="1307650"/>
            <a:ext cx="32943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&lt;!--   No começo da página   --&gt;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&lt;?php include('nav.php'); ?&gt;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&lt;!--   No fim da página   --&gt;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&lt;?php include('footer.php'); ?&gt;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23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" name="Google Shape;140;p23"/>
          <p:cNvSpPr txBox="1"/>
          <p:nvPr/>
        </p:nvSpPr>
        <p:spPr>
          <a:xfrm>
            <a:off x="8026175" y="1035075"/>
            <a:ext cx="3036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index</a:t>
            </a:r>
            <a:r>
              <a:rPr b="1"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.php</a:t>
            </a:r>
            <a:endParaRPr b="1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/>
        </p:nvSpPr>
        <p:spPr>
          <a:xfrm>
            <a:off x="536225" y="5597375"/>
            <a:ext cx="111198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PHP | PAINEL ADMIN | BLOG</a:t>
            </a:r>
            <a:endParaRPr b="1" sz="3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/>
        </p:nvSpPr>
        <p:spPr>
          <a:xfrm>
            <a:off x="805275" y="1307650"/>
            <a:ext cx="46014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Dentro da pasta config um arquivo com nome connection.php;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Acesse o PHPMyAdmin e 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crie um banco de dados com o nome blog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Prepare o arquivo de conexão usando o PDO, salve e faça o teste.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5"/>
          <p:cNvSpPr txBox="1"/>
          <p:nvPr/>
        </p:nvSpPr>
        <p:spPr>
          <a:xfrm>
            <a:off x="5948525" y="1415825"/>
            <a:ext cx="5673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&lt;?php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$conectar = new PDO("mysql:dbname=blog; host=localhost", "root", "");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?&gt;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5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/>
        </p:nvSpPr>
        <p:spPr>
          <a:xfrm>
            <a:off x="805275" y="1307650"/>
            <a:ext cx="47520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uma tabela com o nome posts com os seguintes campos: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○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id -&gt; inteiro, não nulo e auto incrementável. Lembrando que deverá ser uma chave primária;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○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title -&gt; do tipo varchar de 30 e também não nulo;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○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description -&gt; do tipo texto longo (longtext);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○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data -&gt; do tipo date;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○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image -&gt; do tipo varchar com 150.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6"/>
          <p:cNvSpPr txBox="1"/>
          <p:nvPr/>
        </p:nvSpPr>
        <p:spPr>
          <a:xfrm>
            <a:off x="5939675" y="1307650"/>
            <a:ext cx="52986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CREATE TABLE posts(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id int NOT NULL auto_increment,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title varchar(30) NOT NULL,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description longtext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data date,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 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varchar(150),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primary key (id)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)DEFAULT CHARSET =utf8;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6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 txBox="1"/>
          <p:nvPr/>
        </p:nvSpPr>
        <p:spPr>
          <a:xfrm>
            <a:off x="805275" y="1307650"/>
            <a:ext cx="5424900" cy="51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Acesse a pasta admin e crie a página insert.php dentro da pasta admin;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a estrutura de html, dentro do body abra a tag semântica main e dentro dela uma div com a classe container;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um formulário (aproveite do Boostrap e apenas edite os campos, fique atento que você precisará linkar o Boostrap neste arquivo, pois o primeiro link ficou para os arquivos fora da pasta admin), 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nforme a action para que ele envie os dados para o arquivo envia.php, defina o método como POST e inclua o enctype como multipart/form-data (opção para fazer o upload das imagens);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Insira os campos para o título (do tipo text), data (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 tipo 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date), descrição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(do tipo text)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, imagem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(do tipo file)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e botão de enviar. Fique atento aos “names” dos campos de input e textarea;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Utilize a validação para usar o preenchimento dos campos como obrigatório (veja a referência abaixo).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No arquivo envia.php vamos primeiro imprimir os elementos na tela para ver se está tudo certo. Verifique se os valores dentro do $_POST são os mesmos dos campos name do form.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Teste a página insert.php no navegador e verifique se os dados inseridos no formulários serão abertos na página envia.php.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Calibri"/>
                <a:ea typeface="Calibri"/>
                <a:cs typeface="Calibri"/>
                <a:sym typeface="Calibri"/>
              </a:rPr>
              <a:t>Referência: https://getbootstrap.com/docs/5.1/forms/validation/</a:t>
            </a:r>
            <a:endParaRPr i="1"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27"/>
          <p:cNvSpPr txBox="1"/>
          <p:nvPr/>
        </p:nvSpPr>
        <p:spPr>
          <a:xfrm>
            <a:off x="6365100" y="1307650"/>
            <a:ext cx="5298600" cy="47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latin typeface="Calibri"/>
                <a:ea typeface="Calibri"/>
                <a:cs typeface="Calibri"/>
                <a:sym typeface="Calibri"/>
              </a:rPr>
              <a:t>insert.php (dentro do admin)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&lt;form action="envia.php" method="POST" enctype="multipart/form-data"&gt;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&lt;!-- ocultei parte do código- --&gt;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&lt;input type="file" id="formGroupExampleInput3" placeholder="Insira uma imagem" name="image"/&gt;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envia</a:t>
            </a:r>
            <a:r>
              <a:rPr b="1"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.php (dentro do admin)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$title = $_POST['title'];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$data = $_POST['data'];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$description = $_POST['description'];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echo $title."&lt;br&gt;";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echo $data."&lt;br&gt;";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echo $description."&lt;br&gt;";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7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 txBox="1"/>
          <p:nvPr/>
        </p:nvSpPr>
        <p:spPr>
          <a:xfrm>
            <a:off x="805275" y="1307650"/>
            <a:ext cx="2842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 página deverá ficar como na imagem ao lado.</a:t>
            </a:r>
            <a:endParaRPr i="1"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8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3" name="Google Shape;17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4850" y="1307650"/>
            <a:ext cx="7746275" cy="269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/>
          <p:nvPr/>
        </p:nvSpPr>
        <p:spPr>
          <a:xfrm>
            <a:off x="442450" y="1111025"/>
            <a:ext cx="4512900" cy="55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Calibri"/>
              <a:buChar char="●"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Vamos avançar;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Calibri"/>
              <a:buChar char="●"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Faça a inclusão do arquivo de conexão, pois agora as informações deverão ser inseridas no banco de dados. Lembre de apontar para a pasta e usar o ../ para que o arquivo saia da pasta admin, indo para a raiz do site e depois acesse a pasta config;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Calibri"/>
              <a:buChar char="●"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Vamos criar uma variável que recebe a </a:t>
            </a: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variável</a:t>
            </a: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 de conexão e a função prepare que </a:t>
            </a: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prepara</a:t>
            </a: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 a query do banco.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Calibri"/>
              <a:buChar char="●"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Mantenha a chamada dos posts e inclua a chamada do arquivo (imagem) usando a função $_FILES;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Calibri"/>
              <a:buChar char="●"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Depois utilize a função move_upload_file para mover o seu arquivo. A função receberá dois valores, o primeiro será o filename (o nome do arquivo que será enviado e deverá ser um arquivo de formato válido) e o segundo será o destination (destino do arquivo que será movido);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Calibri"/>
              <a:buChar char="●"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Concluindo</a:t>
            </a: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 o upload do arquivo crie uma variável para indicar a pasta (o nome da pasta será uploads e deverá  ter sido criada) e concatenar chamando a </a:t>
            </a: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variável</a:t>
            </a: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 do nome do arquivo;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Calibri"/>
              <a:buChar char="●"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Aplique o bindParam para a ligação dos valores;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Calibri"/>
              <a:buChar char="●"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Execute o PDO;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Calibri"/>
              <a:buChar char="●"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No final iremos acrescentar uma chamada </a:t>
            </a: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temporária</a:t>
            </a: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 para a página insert.php usando a função header, assim a página irá redirecionar automaticamente para a página insert.php. Salve e teste, verifique se o banco foi atualizado e se a imagem foi para a pasta uploads.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29"/>
          <p:cNvSpPr txBox="1"/>
          <p:nvPr/>
        </p:nvSpPr>
        <p:spPr>
          <a:xfrm>
            <a:off x="5176675" y="1111025"/>
            <a:ext cx="6070500" cy="51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include_once('../config/connection.php');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$stmt = $conectar-&gt;prepare("INSERT INTO posts (title, description, data, image) VALUES(:TITLE, :DESCRIPTION, :DATA, :IMAGE)");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$title = $_POST['title'];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$data = $_POST['data'];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$description = $_POST['description'];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$arquivo = $_FILES['image'];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move_uploaded_file($arquivo['tmp_name'], '../uploads/'.$arquivo['name']);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$image = 'uploads/'.$arquivo['name'];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$stmt-&gt;bindParam(":TITLE", $title);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$stmt-&gt;bindParam(":DESCRIPTION", $description);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$stmt-&gt;bindParam(":DATA", $data);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$stmt-&gt;bindParam(":IMAGE", $image);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$stmt-&gt;execute();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/*redireciona o arquivo */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header("Location: insert.php");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9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CREATE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/>
        </p:nvSpPr>
        <p:spPr>
          <a:xfrm>
            <a:off x="796425" y="1111025"/>
            <a:ext cx="4158900" cy="51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Faça o arquivo view.php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Abra o arquivo envia.php e mude o location apontando para o view.php. Assim toda vez que um arquivo for incluído o sistema irá redirecionar para a página de visualização.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Retorne para o arquivo view e aplique a conexão com o banco de dados;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Prepare a query para ser enviada a query Select ao banco de dados;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Execute para que ele deixe disponível os dados, o próximo passo será aplicar um laço para 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chamar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os dados;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uma variável e dê o nome de results, faça com que a variável results receba a variável stmt com um fetchALL (array multidimensional, também chamado de matriz) para chamar todos os registros no banco de dados;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Depois iremos 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criar um foreach dentro de um foreach para receber os resultados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. Salve e faça o teste, verifique se a página view.php vai exibir o resultado.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30"/>
          <p:cNvSpPr txBox="1"/>
          <p:nvPr/>
        </p:nvSpPr>
        <p:spPr>
          <a:xfrm>
            <a:off x="5176675" y="1111025"/>
            <a:ext cx="60705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&lt;?php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include_once('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../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config/connection.php');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$stmt = $conectar-&gt;prepare("SELECT * FROM posts ORDER BY id");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$stmt-&gt;execute();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$results = $stmt-&gt;fetchALL(PDO::FETCH_ASSOC);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foreach ($results as $row) {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foreach ($row as $key =&gt; $value) {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echo "&lt;strong&gt;".$key."&lt;/strong&gt;".$value."&lt;br/&gt;";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}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echo "+++++++++++++++++++&lt;br/&gt;";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}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?&gt;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30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READ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 txBox="1"/>
          <p:nvPr/>
        </p:nvSpPr>
        <p:spPr>
          <a:xfrm>
            <a:off x="796425" y="1111025"/>
            <a:ext cx="4158900" cy="49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Vamos criar uma visualização um pouco mais completa em relação à 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estrutura anterior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, agora vamos acrescentar um botão de ver e excluir.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Faça o arquivo view2.php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Abra o arquivo envia.php e mude o location apontando para o view2.php.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Retorne para o arquivo view2 e aplique a conexão com o banco de dados;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Prepare a conexão com o banco de dados e ordene o conteúdo em ordem decrescente;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Execute para que ele deixe disponível os dados, o próximo passo será aplicar um laço para chamar os dados;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uma variável e dê o nome de results, faça com que a variável results receba a variável stmt com um fetchALL (array multidimensional, também chamado de matriz) para chamar todos os registros no banco de dados;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Depois iremos criar uma estrutura com divs e tabelas para organizar a estrutura.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31"/>
          <p:cNvSpPr txBox="1"/>
          <p:nvPr/>
        </p:nvSpPr>
        <p:spPr>
          <a:xfrm>
            <a:off x="5176675" y="1111025"/>
            <a:ext cx="60705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&lt;?php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include_once('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../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config/connection.php');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$stmt = $conectar-&gt;prepare("SELECT * FROM posts ORDER BY id DESC");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$stmt-&gt;execute();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$results = $stmt-&gt;fetchALL(PDO::FETCH_ASSOC);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?&gt;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//continua no próximo slide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31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VIEW 02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/>
        </p:nvSpPr>
        <p:spPr>
          <a:xfrm>
            <a:off x="498600" y="5597375"/>
            <a:ext cx="11157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BLOG | </a:t>
            </a:r>
            <a:r>
              <a:rPr b="1" lang="pt-BR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PHP E BOOSTRAP</a:t>
            </a:r>
            <a:endParaRPr b="1" sz="3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/>
        </p:nvSpPr>
        <p:spPr>
          <a:xfrm>
            <a:off x="796425" y="1111025"/>
            <a:ext cx="41589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uma estrutura de html;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Link com  boostrap;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Dentro do body, crie uma tag semântica mais e dentro dela uma div com a classe container;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Dentro dela coloque um título como “Meus Posts”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Vamos criar uma tabela com a classe table e um id como contacts-table;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Aplique um thead e divida as colunas com #, Título, Descrição e Ações.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32"/>
          <p:cNvSpPr txBox="1"/>
          <p:nvPr/>
        </p:nvSpPr>
        <p:spPr>
          <a:xfrm>
            <a:off x="5176675" y="1111025"/>
            <a:ext cx="60705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&lt;main&gt;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&lt;div class="container"&gt;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&lt;h1 id="main-title"&gt;Meus Posts&lt;/h1&gt;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&lt;table class="table" id="contacts-table"&gt;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&lt;thead&gt;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	&lt;tr&gt;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		&lt;th scope="col"&gt;#&lt;/th&gt;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		&lt;th scope="col"&gt;Título&lt;/th&gt;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		&lt;th scope="col"&gt;Descrição&lt;/th&gt;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		&lt;th scope="col"&gt;Ações&lt;/th&gt;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	&lt;/tr&gt;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&lt;/thead&gt;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&lt;!-- Continua no próximo slide --&gt;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32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VIEW 02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3"/>
          <p:cNvSpPr txBox="1"/>
          <p:nvPr/>
        </p:nvSpPr>
        <p:spPr>
          <a:xfrm>
            <a:off x="796425" y="1111025"/>
            <a:ext cx="41589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Abra um tboby e deixe uma coluna para o id, outra para o título, outra para a descrição, outra com um texto “Ver” e  com o “X” representando o apagar.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Salve e teste.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33"/>
          <p:cNvSpPr txBox="1"/>
          <p:nvPr/>
        </p:nvSpPr>
        <p:spPr>
          <a:xfrm>
            <a:off x="5176675" y="1111025"/>
            <a:ext cx="6070500" cy="57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&lt;th scope="col"&gt;Ações&lt;/th&gt;</a:t>
            </a:r>
            <a:endParaRPr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	&lt;/tr&gt;</a:t>
            </a:r>
            <a:endParaRPr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&lt;/thead&gt;</a:t>
            </a:r>
            <a:endParaRPr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&lt;tbody&gt;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&lt;tr&gt;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&lt;td scope="row"&gt;id&lt;/td&gt;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&lt;td scope="row"&gt;Título&lt;/td&gt;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&lt;td scope="row"&gt;Descrição&lt;/td&gt;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&lt;td class="actions"&gt;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	&lt;a href=""&gt;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		Ver &lt;!-- use um ícone --&gt;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	&lt;/a&gt;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	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&lt;a href=""&gt;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			X &lt;!-- use um ícone --&gt;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		&lt;/a&gt;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&lt;/td&gt;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&lt;/tr&gt;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&lt;/tbody&gt;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&lt;/table&gt;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&lt;/div&gt;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&lt;/main&gt;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&lt;!-- Continua no próximo slide --&gt;</a:t>
            </a:r>
            <a:endParaRPr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33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VIEW 02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4"/>
          <p:cNvSpPr txBox="1"/>
          <p:nvPr/>
        </p:nvSpPr>
        <p:spPr>
          <a:xfrm>
            <a:off x="796425" y="1111025"/>
            <a:ext cx="2730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O resultado deve ser como na imagem ao lado.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Continua no próximo slide.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34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VIEW 02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5" name="Google Shape;21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0400" y="1111025"/>
            <a:ext cx="8132976" cy="113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/>
          <p:nvPr/>
        </p:nvSpPr>
        <p:spPr>
          <a:xfrm>
            <a:off x="796425" y="1111025"/>
            <a:ext cx="28227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Atualize o código aplicando o foreach para chamar os dados (veja ao lado).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Na opção Ver crie um link para a página viewBlog.php, com o id sendo passado via url;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O mesmo faça para as opções editar e deletar;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Salve e teste, veja se aparece a lista de elementos na tela.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Vamos criar a página de visualização do post, crie o arquivo </a:t>
            </a:r>
            <a:r>
              <a:rPr b="1"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viewBlog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(segue próximo slide).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35"/>
          <p:cNvSpPr txBox="1"/>
          <p:nvPr/>
        </p:nvSpPr>
        <p:spPr>
          <a:xfrm>
            <a:off x="3937825" y="1111025"/>
            <a:ext cx="73095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&lt;tbody&gt;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&lt;?php foreach($results as $post): ?&gt;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&lt;tr&gt;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&lt;td scope="row"&gt;&lt;?= $post["id"] ?&gt;&lt;/td&gt;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&lt;td scope="row"&gt;&lt;?= $post["title"] ?&gt;&lt;/td&gt;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&lt;td scope="row"&gt;&lt;?= $post["description"] ?&gt;&lt;/td&gt;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&lt;td class="actions"&gt;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&lt;a href="viewBlog.php?id=&lt;?= $post["id"] ?&gt;"&gt;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	&lt;i class="fas fa-eye check-icon"&gt;Ver&lt;/i&gt;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&lt;/a&gt;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&lt;a href="editar.php?id=&lt;?= $post["id"] ?&gt;"&gt;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	&lt;i class="fas fa-eye check-icon"&gt;Editar&lt;/i&gt;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&lt;/a&gt;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	&lt;a href="delete.php?id=&lt;?= $post["id"] ?&gt;"&gt;X&lt;/a&gt;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&lt;/td&gt;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&lt;/tr&gt;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&lt;?php endforeach; ?&gt;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&lt;/tbody&gt;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35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VIEW 02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3" name="Google Shape;22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3297" y="5174525"/>
            <a:ext cx="7767903" cy="137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/>
        </p:nvSpPr>
        <p:spPr>
          <a:xfrm>
            <a:off x="796425" y="1111025"/>
            <a:ext cx="41589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Faça 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o arquivo viewBlog.php (dentro do admin);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Vamos chamar o include do connection.php no topo do arquivo;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uma variável para carregar o id passado pela URL;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Faça a conexão, porém chamando apenas as colunas desejadas e aplicando um Where para o id recebido;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Execute a variável stmt, porém passando um array do id dentro dela;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Faça um foreach chamando os campos desejados dentro do HTML;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Arrume a estrutura da página deixando o layout mais próximo do ideal, utilize o Boostrap;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Para testar, abra o arquivo view2.php e clique na opção “Ver”.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36"/>
          <p:cNvSpPr txBox="1"/>
          <p:nvPr/>
        </p:nvSpPr>
        <p:spPr>
          <a:xfrm>
            <a:off x="5176675" y="1111025"/>
            <a:ext cx="6719100" cy="53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&lt;!--   No começo da página   --&gt;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&lt;?php 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include_once('../config/connection.php');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$id = $_GET['id'];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$stmt = $conectar-&gt;prepare('SELECT id, title,description FROM posts WHERE id = :id');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$stmt-&gt;execute(array('id' =&gt; $id));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$results = $stmt-&gt;fetchALL(PDO::FETCH_ASSOC);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&lt;!-- aqui entra o HTML, chame o Boostrap --&gt;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&lt;!-- dentro do body faça o código abaixo --&gt;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&lt;?php foreach($results as $post): ?&gt;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&lt;h1&gt;&lt;?= $post["title"] ?&gt;&lt;/h1&gt;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&lt;p&gt;&lt;?= $post["description"] ?&gt;&lt;/p&gt;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&lt;?php endforeach; ?&gt;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6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READ POST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/>
          <p:nvPr/>
        </p:nvSpPr>
        <p:spPr>
          <a:xfrm>
            <a:off x="351775" y="1111025"/>
            <a:ext cx="38049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Aproveitaremos o 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conhecimento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adquirido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para editar os cards do index da raiz do site (não é do admin). Os cards do index deverão ter apenas a imagem e o título, sendo que o título será um link para a página viewPost.php externa </a:t>
            </a:r>
            <a:r>
              <a:rPr b="1" lang="pt-BR">
                <a:latin typeface="Calibri"/>
                <a:ea typeface="Calibri"/>
                <a:cs typeface="Calibri"/>
                <a:sym typeface="Calibri"/>
              </a:rPr>
              <a:t>(a página viewBlog feita agora foi do admin);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a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página viewPost.php (código ao lado) na raiz principal do site, a qual deverá receber o título, a imagem de destaque, a data e a descrição.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Não faça o teste agora, deixe para fazer quando concluir o código dos cards do index, pois a página viewPost precisa receber o id no GET e isto só vai ocorrer quando os cards do index estiverem prontos.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37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READ POST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37"/>
          <p:cNvSpPr txBox="1"/>
          <p:nvPr/>
        </p:nvSpPr>
        <p:spPr>
          <a:xfrm>
            <a:off x="4628675" y="1111025"/>
            <a:ext cx="7109700" cy="57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&lt;?php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include "config/connection.php";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include "nav.php";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$id = $_GET['id'];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$stmt = $conectar-&gt;prepare("SELECT * FROM posts WHERE id = :id");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$stmt-&gt;execute(array('id'=&gt;$id));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$results = $stmt-&gt;fetchALL(PDO::FETCH_ASSOC);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?&gt;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&lt;div class="container"&gt;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&lt;?php foreach ($results as $post): ?&gt;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&lt;h1&gt;&lt;?= $post['title'] ?&gt;&lt;/h1&gt;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&lt;p&gt;&lt;?= date('d/m/Y', strtotime($post['data'])); ?&gt;&lt;/p&gt;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&lt;p&gt;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&lt;img src="&lt;?= $post['image'] ?&gt;" alt="&lt;?= $post['title'] ?&gt;"&gt;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&lt;/p&gt;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&lt;p&gt;&lt;?= $post['description'] ?&gt;&lt;/p&gt;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&lt;?php endforeach; ?&gt;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&lt;/div&gt;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&lt;!-- footer --&gt;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&lt;?php include "footer.php"; ?&gt;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8"/>
          <p:cNvSpPr txBox="1"/>
          <p:nvPr/>
        </p:nvSpPr>
        <p:spPr>
          <a:xfrm>
            <a:off x="351775" y="1111025"/>
            <a:ext cx="11062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O trecho dos cards do index.php da raiz deverá ficar como no código abaixo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.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Para testar a viewPost acesse o index.php da raiz e clique no título dos cards;</a:t>
            </a:r>
            <a:r>
              <a:rPr i="1" lang="pt-BR">
                <a:latin typeface="Calibri"/>
                <a:ea typeface="Calibri"/>
                <a:cs typeface="Calibri"/>
                <a:sym typeface="Calibri"/>
              </a:rPr>
              <a:t>.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38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READ POST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" name="Google Shape;244;p38"/>
          <p:cNvSpPr txBox="1"/>
          <p:nvPr/>
        </p:nvSpPr>
        <p:spPr>
          <a:xfrm>
            <a:off x="351775" y="1759050"/>
            <a:ext cx="5637900" cy="45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300">
                <a:latin typeface="Calibri"/>
                <a:ea typeface="Calibri"/>
                <a:cs typeface="Calibri"/>
                <a:sym typeface="Calibri"/>
              </a:rPr>
              <a:t>Topo do nav</a:t>
            </a:r>
            <a:endParaRPr b="1"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&lt;?php 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include "config/connection.php"; 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$stmt = $conectar-&gt;prepare("SELECT * FROM posts ORDER BY id DESC");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$stmt-&gt;execute();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$results = $stmt-&gt;fetchALL(PDO::FETCH_ASSOC);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?&gt;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&lt;!DOCTYPE html&gt;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&lt;html lang="pt-br"&gt;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&lt;head&gt;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topo do index</a:t>
            </a:r>
            <a:endParaRPr b="1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&lt;?php 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include "nav.php"; 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?&gt;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…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38"/>
          <p:cNvSpPr txBox="1"/>
          <p:nvPr/>
        </p:nvSpPr>
        <p:spPr>
          <a:xfrm>
            <a:off x="5508150" y="1759050"/>
            <a:ext cx="6299400" cy="51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00">
                <a:latin typeface="Calibri"/>
                <a:ea typeface="Calibri"/>
                <a:cs typeface="Calibri"/>
                <a:sym typeface="Calibri"/>
              </a:rPr>
              <a:t>Card do index</a:t>
            </a:r>
            <a:endParaRPr b="1"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&lt;!-- início card --&gt;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	&lt;div class="container"&gt;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		&lt;div class="row row-cols-1 row-cols-md-3 g-4"&gt;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		&lt;?php foreach($results as $post): ?&gt;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		  &lt;div class="col gy-5"&gt;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		    &lt;div class="card"&gt;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		      &lt;img src="&lt;?= $post["image"] ?&gt;" class="card-img-top" alt="..."&gt;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		      &lt;div class="card-body"&gt;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		        &lt;h5 class="card-title"&gt;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&lt;?= $post["title"] ?&gt;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        &lt;/h5&gt;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		        &lt;p class="card-text"&gt;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&lt;?= $post["description"] ?&gt;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         &lt;/p&gt;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		        &lt;a href="viewBlog.php?id=&lt;?= $post["id"] ?&gt;"&gt;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&lt;i class="fas fa-eye check-icon"&gt;Ver&lt;/i&gt;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        &lt;/a&gt;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		      &lt;/div&gt;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		    &lt;/div&gt;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		  &lt;/div&gt;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		  &lt;?php endforeach; ?&gt;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	&lt;/div&gt;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Calibri"/>
                <a:ea typeface="Calibri"/>
                <a:cs typeface="Calibri"/>
                <a:sym typeface="Calibri"/>
              </a:rPr>
              <a:t>	&lt;!-- fim card --&gt;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9"/>
          <p:cNvSpPr txBox="1"/>
          <p:nvPr/>
        </p:nvSpPr>
        <p:spPr>
          <a:xfrm>
            <a:off x="796425" y="1111025"/>
            <a:ext cx="41589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Retorne para a pasta admin e crie o arquivo delete.php;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Abra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 arquivo view2.php e verifique a chamada da página via id (delete.php?id=&lt;?= $post["id"] ?&gt;) no link. Salve a página view2.php e retorne para a página delete.php;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Insira a inclusão do arquivo connection.php;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Aplique a variável para preparar o delete de acordo com o id resgatado;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a variável id e chame via get o valor do id;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Ligue a 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variável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id através do bindParam;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Execute a variável;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Imprima o texto “Registro Apagado!”;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Salve, abra a página view2.php e faça o teste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39"/>
          <p:cNvSpPr txBox="1"/>
          <p:nvPr/>
        </p:nvSpPr>
        <p:spPr>
          <a:xfrm>
            <a:off x="5176675" y="1111025"/>
            <a:ext cx="60705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&lt;?php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include_once('../config/connection.php');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$stmt = $conectar-&gt;prepare("DELETE FROM posts WHERE id = :ID");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$id = $_GET['id'];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$stmt-&gt;bindParam(":ID", $id);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$stmt-&gt;execute();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echo "Registro apagado";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?&gt;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39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DELETE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0"/>
          <p:cNvSpPr txBox="1"/>
          <p:nvPr/>
        </p:nvSpPr>
        <p:spPr>
          <a:xfrm>
            <a:off x="805275" y="1307650"/>
            <a:ext cx="46014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o arquivo index.php dentro da pasta admin;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uma estrutura em html. Vamos criar uma tela de login usando o boostrap, faça o link com o boostrap;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Aplique a classe text-center no body (ver imagem abaixo) para centralizar todo o conteúdo;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um arquivo style-index.css e faça a chamada (link) abaixo dos links do boostrap;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No 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style-index.css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aplique uma altura de 100% para o html e para o body;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Para o body aplique display com valor flex, align-items com valor center e utilize uma imagem como background centralizado (baixe uma imagem com tamanho médio no site Unsplash);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Salve e verifique se a imagem de background foi aplicada.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40"/>
          <p:cNvSpPr txBox="1"/>
          <p:nvPr/>
        </p:nvSpPr>
        <p:spPr>
          <a:xfrm>
            <a:off x="8229600" y="4653800"/>
            <a:ext cx="34500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html, body {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height: 100%;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}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body {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display: flex;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align-items: center;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background: url("images/bg.jpg") center;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}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9" name="Google Shape;25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1300" y="1307650"/>
            <a:ext cx="4309500" cy="317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5275" y="4653796"/>
            <a:ext cx="7174475" cy="9521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40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LOGIN E SENHA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1"/>
          <p:cNvSpPr txBox="1"/>
          <p:nvPr/>
        </p:nvSpPr>
        <p:spPr>
          <a:xfrm>
            <a:off x="805275" y="1307650"/>
            <a:ext cx="46014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a tag semântica main e aplique a classe form-login;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Retorne ao css e aplique os seguintes valores: largura máxima de 350 pixels, um afastamento de 15 pixels, margem automática para centralizar, background na cor branca com 80% de opacidade e um raio na borda de 5 pixels;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Retorne ao arquivo index.php do painel admin, crie um formulário dentro do main (principal), aplique o método POST e uma ação para a página logar.php;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Baixe um ícone para inserir como marca do Painel (</a:t>
            </a:r>
            <a:r>
              <a:rPr lang="pt-BR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https://www.flaticon.com/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), coloque na pasta imagens, insira a tag img para chamar a imagem, aplique a classe mb-4 e ponha largura e altura como 70 pixels;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Insira um título 3, aplique a classe h3 e digite “Painel Administrativo”.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Salve os arquivos e faça o teste.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41"/>
          <p:cNvSpPr txBox="1"/>
          <p:nvPr/>
        </p:nvSpPr>
        <p:spPr>
          <a:xfrm>
            <a:off x="5948525" y="1307650"/>
            <a:ext cx="5298600" cy="44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Calibri"/>
                <a:ea typeface="Calibri"/>
                <a:cs typeface="Calibri"/>
                <a:sym typeface="Calibri"/>
              </a:rPr>
              <a:t>style.css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.form-login {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max-width: 350px;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padding: 15px;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margin: auto;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background-color:rgba(255, 255, 255, 0.8);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border-radius: 5px;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}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Calibri"/>
                <a:ea typeface="Calibri"/>
                <a:cs typeface="Calibri"/>
                <a:sym typeface="Calibri"/>
              </a:rPr>
              <a:t>index.php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&lt;body class="text-center"&gt;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&lt;main class="form-login"&gt;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&lt;form method="post" action="logar.php"&gt;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&lt;img class="mb-4" src="images/logo.png" alt="" width="70" height="70"&gt;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&lt;h3 class="h3"&gt;Painel Administrativo&lt;/h3&gt;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41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LOGIN E SENHA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</a:t>
            </a: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PHP E CSS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79" name="Google Shape;79;p15"/>
          <p:cNvGrpSpPr/>
          <p:nvPr/>
        </p:nvGrpSpPr>
        <p:grpSpPr>
          <a:xfrm>
            <a:off x="4087056" y="1031538"/>
            <a:ext cx="4017890" cy="5560405"/>
            <a:chOff x="3643975" y="1142625"/>
            <a:chExt cx="4904052" cy="6786775"/>
          </a:xfrm>
        </p:grpSpPr>
        <p:pic>
          <p:nvPicPr>
            <p:cNvPr id="80" name="Google Shape;80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643975" y="1142625"/>
              <a:ext cx="4904052" cy="262193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" name="Google Shape;81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643975" y="3277425"/>
              <a:ext cx="4887501" cy="2767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" name="Google Shape;82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720175" y="5822700"/>
              <a:ext cx="4694725" cy="21067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2"/>
          <p:cNvSpPr txBox="1"/>
          <p:nvPr/>
        </p:nvSpPr>
        <p:spPr>
          <a:xfrm>
            <a:off x="805275" y="1307650"/>
            <a:ext cx="4601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Busque um formGroup do Boostrap, copie para o site e coloque após o título;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Aproveite e edite os campos para Login, Senha e LOGAR;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Salve e teste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42"/>
          <p:cNvSpPr txBox="1"/>
          <p:nvPr/>
        </p:nvSpPr>
        <p:spPr>
          <a:xfrm>
            <a:off x="6241150" y="1358775"/>
            <a:ext cx="52986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&lt;h3 class="h3"&gt;Painel Administrativo&lt;/h3&gt;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&lt;div class="mb-3"&gt;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  &lt;label for="formGroupExampleInput" class="form-label"&gt;Login&lt;/label&gt;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  &lt;input type="text" class="form-control" id="formGroupExampleInput" name="login" placeholder="Login"&gt;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&lt;/div&gt;...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5" name="Google Shape;27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5963" y="2712675"/>
            <a:ext cx="4713378" cy="3568125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42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LOGIN E SENHA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3"/>
          <p:cNvSpPr txBox="1"/>
          <p:nvPr/>
        </p:nvSpPr>
        <p:spPr>
          <a:xfrm>
            <a:off x="805275" y="1307650"/>
            <a:ext cx="10371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O próximo passo será criar a tabela users dentro do banco de dados do blog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. Veja a imagem ao lado e proceda como na criação da tabela anterior.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2" name="Google Shape;28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2413" y="2229400"/>
            <a:ext cx="8696325" cy="2867025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43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LOGIN E SENHA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4"/>
          <p:cNvSpPr txBox="1"/>
          <p:nvPr/>
        </p:nvSpPr>
        <p:spPr>
          <a:xfrm>
            <a:off x="805275" y="1307650"/>
            <a:ext cx="5097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Vamos aproveitar e inserir um usuário usando o próprio banco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. Com a tabela users selecionada, clique no botão Insere, preencha os campos e clique em Executar. Note que o próprio banco vai gerar o SQL.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Obs.: Não precisa digitar o ID, pois ele é adicionado automaticamente.</a:t>
            </a:r>
            <a:endParaRPr b="1" i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9" name="Google Shape;28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3400" y="1307650"/>
            <a:ext cx="5440825" cy="288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3400" y="4313275"/>
            <a:ext cx="5440824" cy="1741342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44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LOGIN E SENHA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5"/>
          <p:cNvSpPr txBox="1"/>
          <p:nvPr/>
        </p:nvSpPr>
        <p:spPr>
          <a:xfrm>
            <a:off x="805275" y="1307650"/>
            <a:ext cx="4601400" cy="49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O próximo passo será criar a página logar.php (dentro do admin);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Faça a conexão com o banco de dados;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Aplique a função para iniciar a sessão. </a:t>
            </a:r>
            <a:r>
              <a:rPr i="1" lang="pt-BR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Segundo o manual do site PHP.net “session_start() cria uma sessão ou resume a sessão atual baseado em um id de sessão passado via GET ou POST, ou passado via cookie.” (Fonte: https://www.php.net/manual/pt_BR/function.session-start.php)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uma 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variavel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login e uma variável senha para receber via post os dados enviados pelos campos login e senha do formulário;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Prepare os dados usando o prepare e selecionando todos os campos da tabela usuários quando os valores do login e senha enviados forem iguais aos valores encontrados no banco de dados;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Faça o tratamento dos dois campos usando o bindParam;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Depois execute;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Até esse momento o processo foi muito parecido do que já fizemos no projeto e durante as aulas.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45"/>
          <p:cNvSpPr txBox="1"/>
          <p:nvPr/>
        </p:nvSpPr>
        <p:spPr>
          <a:xfrm>
            <a:off x="5948525" y="1307650"/>
            <a:ext cx="52986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include('../config/connection.php');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session_start();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$login = $_POST['login'];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$senha = $_POST['senha'];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$stmt = $conectar-&gt;prepare("SELECT * FROM users WHERE login = :LOGIN AND senha = :SENHA");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$stmt-&gt;bindParam(":LOGIN", $login);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$stmt-&gt;bindParam(":SENHA", $senha);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//$stmt-&gt;bindValue(":LOGIN", md5($senha);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$stmt-&gt;execute();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//Segue no próximo slide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45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LOGIN E SENHA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6"/>
          <p:cNvSpPr txBox="1"/>
          <p:nvPr/>
        </p:nvSpPr>
        <p:spPr>
          <a:xfrm>
            <a:off x="805275" y="1307650"/>
            <a:ext cx="46014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uma condicional com o if para verificar se a contagem de linhas (registros) é igual a 1, ou seja, se o login e senha apresentaram 1 registro vindo do banco de dados;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Caso a variável $stmt seja igual a 1, será criada uma variável info, que receberá a variável $stmt e que deverá setar um fecth (1 registro)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i="1" lang="pt-BR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De acordo com o site PHP. net “PDOStatement :: fetch - Busca a próxima linha de um conjunto de resultados” (Fonte: https://www.php.net/manual/pt_BR/pdostatement.fetch.php)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Aplique um var_dump na variável info para mostrar os valores da variável e verificar se os dados do usuários serão chamados;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Salve a página;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Abra o arquivo index.php, faça o teste digitando o login e senha cadastrados no banco de dados e observe se os dados são apresentados no var_dump.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46"/>
          <p:cNvSpPr txBox="1"/>
          <p:nvPr/>
        </p:nvSpPr>
        <p:spPr>
          <a:xfrm>
            <a:off x="5948525" y="1307650"/>
            <a:ext cx="52986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include('../config/connection.php');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session_start();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$login = $_POST['login'];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$senha = $_POST['senha'];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$stmt = $conectar-&gt;prepare("SELECT * FROM users WHERE login = :LOGIN AND senha = :SENHA");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$stmt-&gt;bindParam(":LOGIN", $login);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$stmt-&gt;bindParam(":SENHA", $senha);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$stmt-&gt;execute();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if($stmt-&gt;rowCount() == 1){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$info = $stmt-&gt;fetch();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var_dump($info);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}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46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LOGIN E SENHA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7"/>
          <p:cNvSpPr txBox="1"/>
          <p:nvPr/>
        </p:nvSpPr>
        <p:spPr>
          <a:xfrm>
            <a:off x="805275" y="1307650"/>
            <a:ext cx="46014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Substitua o var_dump criando as variáveis de sessão, sendo que a primeira variável de sessão será logado e deverá receber um valor verdadeiro (true);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Faça variáveis de sessão para o id,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nome,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login e senha recebendo a variável info com os valores recebidos;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Vamos criar um header e apontar para o arquivo main.php (será criado mais adiante). </a:t>
            </a:r>
            <a:r>
              <a:rPr i="1" lang="pt-BR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Conforme o site PHP.net “o header envia um cabeçalho HTTP bruto”. (Fonte: </a:t>
            </a:r>
            <a:r>
              <a:rPr i="1" lang="pt-BR" u="sng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https://www.php.net/manual/pt_BR/function.header.php</a:t>
            </a:r>
            <a:r>
              <a:rPr i="1" lang="pt-BR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).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Assim se o usuário for encontrado, a página será redirecionada para o arquivo view2.php;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Na opção else da condicional aplique um echo para apresentar a mensagem de “Us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u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ário não cadastrado!”.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47"/>
          <p:cNvSpPr txBox="1"/>
          <p:nvPr/>
        </p:nvSpPr>
        <p:spPr>
          <a:xfrm>
            <a:off x="5948525" y="1307650"/>
            <a:ext cx="52986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if($stmt-&gt;rowCount() == 1){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$info = $stmt-&gt;fetch();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/*var_dump($info);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exit();*/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$_SESSION['logado'] = true;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$_SESSION['id'] = $info['id'];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$_SESSION['nome'] = $info['nome'];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$_SESSION['login'] = $info['login'];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$_SESSION['senha'] = $info['senha'];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   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header("Location: view2.php");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}else{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echo 'Usuário não cadastrado.';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}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47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LOGIN E SENHA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8"/>
          <p:cNvSpPr txBox="1"/>
          <p:nvPr/>
        </p:nvSpPr>
        <p:spPr>
          <a:xfrm>
            <a:off x="805275" y="1307650"/>
            <a:ext cx="4038300" cy="49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Abra a página view2.php e coloque a div main dentro de duas divs, a primeira com a classe container-fluid e a segunda com a classe row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Dentro do body vamos criar uma div com a classe container-fluid para ocupar todo espaço;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Dentro dela vamos criar uma div com a classe row;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Dentro do row, faça uma barra de navegação com o nav com identificador sidebarMenu e classes col-md-3 para aplicar 3 colunas em larguras médias (720 pixels), col-lg-2 para aplicar a largura de 2 colunas em telas largas, um text-white e um bg-dark e aplique um afastamento em relação ao topo de valor 3 (pt-3);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Dentro do Nav vamos colocar para chamar um nome de usuário dentro do h2 e criar um parágrafo com um linque cego para Deslogar 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apenas para teste;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Salve o arquivo e abra no navegador (Resultado temporário ao lado).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48"/>
          <p:cNvSpPr txBox="1"/>
          <p:nvPr/>
        </p:nvSpPr>
        <p:spPr>
          <a:xfrm>
            <a:off x="5550700" y="1307650"/>
            <a:ext cx="61293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&lt;div class="container-fluid"&gt;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&lt;div class="row"&gt;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&lt;nav id="sidebarMenu" class="col-md-3 col-lg-2 text-white bg-dark pt-3"&gt;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&lt;h2&gt;Bom dia, Tido Ferraz &lt;/h2&gt;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&lt;p&gt;&lt;a href="#"&gt;Deslogar&lt;/a&gt;&lt;/p&gt;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&lt;/nav&gt;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</a:t>
            </a:r>
            <a:r>
              <a:rPr lang="pt-BR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&lt;main&gt;</a:t>
            </a:r>
            <a:endParaRPr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            &lt;div class="container"&gt;</a:t>
            </a:r>
            <a:endParaRPr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                &lt;h1 id="main-title"&gt;Meus Posts&lt;/h1&gt;</a:t>
            </a:r>
            <a:endParaRPr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48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LOGIN E SENHA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0" name="Google Shape;32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8275" y="4011569"/>
            <a:ext cx="6705601" cy="160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9"/>
          <p:cNvSpPr txBox="1"/>
          <p:nvPr/>
        </p:nvSpPr>
        <p:spPr>
          <a:xfrm>
            <a:off x="805275" y="1307650"/>
            <a:ext cx="46014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uma lista não ordenada com as classes nav e flex-column abaixo do título e do parágrafo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dentro da lista insira os itens 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Controlar Posts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 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Controlar Slides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com a classe nav-item;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Aplique os links para as páginas e aplique também a classe nav-item;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Como desafio no final você deverá aplicar depois os ícones para os links, aplicar afastamentos e fazer os ajustes finais;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Salve e teste navegador.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49"/>
          <p:cNvSpPr txBox="1"/>
          <p:nvPr/>
        </p:nvSpPr>
        <p:spPr>
          <a:xfrm>
            <a:off x="5948525" y="1307650"/>
            <a:ext cx="52986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&lt;ul class="nav flex-column"&gt;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    &lt;li class="nav-item"&gt;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        &lt;a href="" class="nav-item"&gt;Controlar Posts&lt;/a&gt;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    &lt;/li&gt;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    &lt;li class="nav-item"&gt;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        &lt;a href="" class="nav-item"&gt;Controlar Slides&lt;/a&gt;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    &lt;/li&gt;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&lt;/ul&gt;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49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LOGIN E SENHA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0"/>
          <p:cNvSpPr txBox="1"/>
          <p:nvPr/>
        </p:nvSpPr>
        <p:spPr>
          <a:xfrm>
            <a:off x="805275" y="1307650"/>
            <a:ext cx="5002500" cy="51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dentro do admin o arquivo header.php;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Remova o html da view2.php até o fechamento do nav e (não remova o php antes) e coloque na página header.php. Na página view2.php insira um include chamando o header. Salve e teste para ver se vai abrir corretamente;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Agora vamos inserir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um início de sessão (session_start)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Crie uma condicional para caso a sessão logado seja diferente de verdadeiro para que a página retorne para tela de login, encerre com a função die (é o mesmo que exit);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Crie um novo if para o deslogar, a condição buscará a palavra “sair” via GET, existindo ela destruirá a sessão, irá carregar a página index.php e receberá um die;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Salve e teste para ver se o login e senha vão acessar a página, não esqueça de testar com um usuário e senha errados.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//Iniciando a sessão:</a:t>
            </a:r>
            <a:endParaRPr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if (session_status() !== PHP_SESSION_ACTIVE) {</a:t>
            </a:r>
            <a:endParaRPr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  //Definindo o prazo para a cache expirar em 60 minutos.</a:t>
            </a:r>
            <a:endParaRPr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  session_cache_expire(60);</a:t>
            </a:r>
            <a:endParaRPr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  session_start();</a:t>
            </a:r>
            <a:endParaRPr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endParaRPr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50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LOGIN E SENHA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4" name="Google Shape;334;p50"/>
          <p:cNvSpPr txBox="1"/>
          <p:nvPr/>
        </p:nvSpPr>
        <p:spPr>
          <a:xfrm>
            <a:off x="6193625" y="1095700"/>
            <a:ext cx="5625900" cy="5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&lt;?php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include_once('../config/connection.php');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session_start();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if($_SESSION['logado'] != true){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header('Location: index.php');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die();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}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if(isset($_GET['sair'])){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session_destroy();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header('Location: index.php');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die();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}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$stmt = $conectar-&gt;prepare("SELECT * FROM posts ORDER BY id DESC");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$stmt-&gt;execute();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$results = $stmt-&gt;fetchALL(PDO::FETCH_ASSOC);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include_once('header.php');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?&gt;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1"/>
          <p:cNvSpPr txBox="1"/>
          <p:nvPr/>
        </p:nvSpPr>
        <p:spPr>
          <a:xfrm>
            <a:off x="805275" y="1307650"/>
            <a:ext cx="4601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Vá ao arquivo header.php e i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nsira uma variável de sessão para carregar o nome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link do deslogar coloque ?sair para carregar o valor “sair” via GET;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Salve e teste.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51"/>
          <p:cNvSpPr txBox="1"/>
          <p:nvPr/>
        </p:nvSpPr>
        <p:spPr>
          <a:xfrm>
            <a:off x="5948525" y="1307650"/>
            <a:ext cx="5298600" cy="30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&lt;nav id="sidebarMenu" class="col-md-3 col-lg-2 text-white bg-dark pt-3"&gt;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&lt;h2&gt;Bom dia &lt;?php echo '$_SESSION['nome']; ?&gt;&lt;/h2&gt;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&lt;p&gt;&lt;a href="?sair"&gt;Deslogar&lt;/a&gt;&lt;/p&gt;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&lt;ul class="nav flex-column"&gt;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  &lt;li class="nav-item"&gt;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      &lt;a href="" class="nav-item"&gt;Dashboard&lt;/a&gt;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  &lt;/li&gt;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  &lt;li class="nav-item"&gt;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      &lt;a href="" class="nav-item"&gt;Inserir&lt;/a&gt;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  &lt;/li&gt;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&lt;/ul&gt;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   &lt;p&gt;&lt;a href="?sair"&gt;Deslogar&lt;/a&gt;&lt;/p&gt;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&lt;/nav&gt;</a:t>
            </a:r>
            <a:endParaRPr sz="13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51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LOGIN E SENHA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805275" y="1307650"/>
            <a:ext cx="50532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uma pasta para o projeto dentro do htdocs, dentro dela faça as pastas admin, config, css, images e uploads, aproveite e crie o index.php;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Faça a estrutura de HTML na página, crie um head com Blog :: Seu Nome;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Inclua a chamada do Boostrap via CDN, </a:t>
            </a:r>
            <a:r>
              <a:rPr lang="pt-BR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acesse aqui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, copie os dois códigos (css only e javascript) e cole dentro do head do index.php;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Dentro do body aplique um título (h1) com o texto Blog;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Salve e teste no navegador;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Apague o título criado para teste;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Dentro da pasta css crie o arquivo style.css, aproveite faça o link para o arquivo no cabeçalho do index (abaixo dos llinks do boostrap), aplique uma cor no body para testar o link. Salve e teste.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7575" y="1307649"/>
            <a:ext cx="4448674" cy="313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97575" y="4542674"/>
            <a:ext cx="2466975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2"/>
          <p:cNvSpPr txBox="1"/>
          <p:nvPr/>
        </p:nvSpPr>
        <p:spPr>
          <a:xfrm>
            <a:off x="805275" y="1307650"/>
            <a:ext cx="43890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uma página session.php, remova o session_start e a condicional da sessão do arquivo view2.php e cole dentro de uma tag de php no arquivo session.php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Salve os arquivos e faça um teste logando novamente no painel administrativo.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Dica: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//Iniciando a sessão:</a:t>
            </a:r>
            <a:endParaRPr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if (session_status() !== PHP_SESSION_ACTIVE) {</a:t>
            </a:r>
            <a:endParaRPr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  //Definindo o prazo para a cache expirar em 60 minutos.</a:t>
            </a:r>
            <a:endParaRPr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  session_cache_expire(60);</a:t>
            </a:r>
            <a:endParaRPr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  session_start();</a:t>
            </a:r>
            <a:endParaRPr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endParaRPr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52"/>
          <p:cNvSpPr txBox="1"/>
          <p:nvPr/>
        </p:nvSpPr>
        <p:spPr>
          <a:xfrm>
            <a:off x="5353675" y="1307650"/>
            <a:ext cx="6273900" cy="57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view2.php</a:t>
            </a:r>
            <a:endParaRPr b="1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&lt;?php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include('../config/connection.php');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include('session.php');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$stmt = $conectar-&gt;prepare("SELECT * FROM posts ORDER BY id");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$stmt-&gt;execute();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$results = $stmt-&gt;fetchALL(PDO::FETCH_ASSOC);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?&gt;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session.php</a:t>
            </a:r>
            <a:endParaRPr b="1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&lt;?php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session_start();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if($_SESSION['logado'] != true){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header('Location: index.php');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die();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}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if(isset($_GET['sair'])){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session_destroy();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header('Location: index.php');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die();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}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?&gt;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52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LOGIN E SENHA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3"/>
          <p:cNvSpPr txBox="1"/>
          <p:nvPr/>
        </p:nvSpPr>
        <p:spPr>
          <a:xfrm>
            <a:off x="805275" y="1307650"/>
            <a:ext cx="43890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o arquivo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footer insira o fechamento das divs, body e html;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Salve e teste;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Na página view2.php insira duas classes para limitar a largura da região principal e deixar a barra de navegação do lado esquerdo, aplique as classes col-md-9 e col-lg-10;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Salve e teste (Veja o resultado na imagem abaixo).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53"/>
          <p:cNvSpPr txBox="1"/>
          <p:nvPr/>
        </p:nvSpPr>
        <p:spPr>
          <a:xfrm>
            <a:off x="5511300" y="1035075"/>
            <a:ext cx="5275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footer.php</a:t>
            </a:r>
            <a:endParaRPr b="1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53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LOGIN E SENHA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56" name="Google Shape;356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1300" y="1493475"/>
            <a:ext cx="1983850" cy="1029225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53"/>
          <p:cNvSpPr txBox="1"/>
          <p:nvPr/>
        </p:nvSpPr>
        <p:spPr>
          <a:xfrm>
            <a:off x="5511300" y="2692350"/>
            <a:ext cx="61794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&lt;main class="col-md-9 col-lg-10"&gt;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&lt;div class="container"&gt;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    &lt;h1 id="main-title"&gt;Meus Posts&lt;/h1&gt;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        &lt;table class="table" id="contacts-table"&gt;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            &lt;thead&gt;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                &lt;tr&gt;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                    &lt;th scope="col"&gt;#&lt;/th&gt;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                    &lt;th scope="col"&gt;Título&lt;/th&gt;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                    &lt;th scope="col"&gt;Descrição&lt;/th&gt;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                    &lt;th scope="col"&gt;Ações&lt;/th&gt;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8" name="Google Shape;358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8975" y="5116517"/>
            <a:ext cx="6179400" cy="1287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4"/>
          <p:cNvSpPr txBox="1"/>
          <p:nvPr/>
        </p:nvSpPr>
        <p:spPr>
          <a:xfrm>
            <a:off x="805275" y="1307650"/>
            <a:ext cx="4601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Agora será a hora de criar a página para editar a postagem, crie o arquivo editar.php;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Acrescente os includes ao lado na página editar.php;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Mude o título para “Editar Post”.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Salve e teste o arquivo.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54"/>
          <p:cNvSpPr txBox="1"/>
          <p:nvPr/>
        </p:nvSpPr>
        <p:spPr>
          <a:xfrm>
            <a:off x="5353675" y="1307650"/>
            <a:ext cx="62739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&lt;?php 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include_once('../config/connection.php');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include_once('session.php');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include_once('header.php');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&lt;main class="col-md-9 col-lg-10"&gt;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&lt;div class="container"&gt;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&lt;h1 id="main-title"&gt;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Editar Post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&lt;/h1&gt;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&lt;/div&gt;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&lt;/main&gt;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&lt;?php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include "footer.php";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5" name="Google Shape;365;p54"/>
          <p:cNvPicPr preferRelativeResize="0"/>
          <p:nvPr/>
        </p:nvPicPr>
        <p:blipFill rotWithShape="1">
          <a:blip r:embed="rId3">
            <a:alphaModFix/>
          </a:blip>
          <a:srcRect b="48159" l="0" r="0" t="0"/>
          <a:stretch/>
        </p:blipFill>
        <p:spPr>
          <a:xfrm>
            <a:off x="5406675" y="5595150"/>
            <a:ext cx="5131800" cy="83610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54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EDITAR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5"/>
          <p:cNvSpPr txBox="1"/>
          <p:nvPr/>
        </p:nvSpPr>
        <p:spPr>
          <a:xfrm>
            <a:off x="805275" y="1307650"/>
            <a:ext cx="46014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O próximo passo é aplicar a mecânica de edição;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Dentro do bloco inicial do PHP, crie uma variável id para receber via GET o valor do id, pois ele será a referência para o SQL editar o registro (postagem);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Prepare os arquivos selecionando o id, title e description 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quando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o valor do id for igual ao valor do id recebido;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Execute uma array 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contendo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o valor do id para a variável id;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uma variável montando um fetchALL;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Note que parte do código usado é muito parecido com os anteriores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55"/>
          <p:cNvSpPr txBox="1"/>
          <p:nvPr/>
        </p:nvSpPr>
        <p:spPr>
          <a:xfrm>
            <a:off x="5353675" y="1307650"/>
            <a:ext cx="62739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&lt;?php</a:t>
            </a:r>
            <a:endParaRPr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include_once('../config/connection.php');</a:t>
            </a:r>
            <a:endParaRPr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include('session.php');</a:t>
            </a:r>
            <a:endParaRPr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$id = $_GET['id'];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$stmt = $conectar-&gt;prepare('SELECT id, title,description FROM posts WHERE id = :id');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$stmt-&gt;execute(array('id' =&gt; $id));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$results = $stmt-&gt;fetchALL(PDO::FETCH_ASSOC);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?&gt;</a:t>
            </a:r>
            <a:endParaRPr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&lt;?php include_once('header.php');?&gt;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55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EDITAR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6"/>
          <p:cNvSpPr txBox="1"/>
          <p:nvPr/>
        </p:nvSpPr>
        <p:spPr>
          <a:xfrm>
            <a:off x="805275" y="1307650"/>
            <a:ext cx="46014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Agora você deverá criar um formulário para editar os valores recebidos, coloque um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a ação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apontando para o arquivo editar-fim.php (será criado posteriormente), com método post;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um foreach com uma variável resultado com uma variável post;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3 campos de input do tipo texto, com valor recebendo via posts os campos deverão ser editados e com seus respectivos names;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Após o foreach crie um botão do tipo submit.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p56"/>
          <p:cNvSpPr txBox="1"/>
          <p:nvPr/>
        </p:nvSpPr>
        <p:spPr>
          <a:xfrm>
            <a:off x="5353675" y="1307650"/>
            <a:ext cx="62739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&lt;form action="editar-fim.php" method="post" enctype="multipart/form-data"&gt;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&lt;?php foreach($results as $post): ?&gt;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&lt;p&gt;&lt;input type="hidden" value="&lt;?= $post["id"] ?&gt;" name="id"&gt;&lt;/p&gt;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&lt;p&gt;&lt;input type="text" value="&lt;?= $post["title"] ?&gt;" name="title"&gt;&lt;/p&gt;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&lt;p&gt;&lt;input type="text" value="&lt;?= $post["description"] ?&gt;" name="description"&gt;&lt;/p&gt;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&lt;?php endforeach; ?&gt;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&lt;input type="submit" value="EDITAR"&gt;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&lt;/form&gt;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56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UPDATE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7"/>
          <p:cNvSpPr txBox="1"/>
          <p:nvPr/>
        </p:nvSpPr>
        <p:spPr>
          <a:xfrm>
            <a:off x="805275" y="1307650"/>
            <a:ext cx="46014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Vamos criar o arquivo editar-fim.php, faça o arquivo de inclusão no começo do php;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as variáveis para receber via POST os valores do id, title, description;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Prepare o PDO para fazer o Update setando os campos id, title e description onde o valor do id for igual ao id recebido;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Trate os dados com o bindParam;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Execute o PDO;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Aplique a variável results montando o fecthALL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Para concluir o arquivo, faça com que após a edição o arquivo retorne para o arquivo main.php, use a função header;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Salve e teste no navegador.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57"/>
          <p:cNvSpPr txBox="1"/>
          <p:nvPr/>
        </p:nvSpPr>
        <p:spPr>
          <a:xfrm>
            <a:off x="5353675" y="1307650"/>
            <a:ext cx="6273900" cy="47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&lt;?php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include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_once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('../config/connection.php');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$id = $_POST['id'];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$title = $_POST['title'];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$description = $_POST['description'];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$stmt = $conectar-&gt;prepare('UPDATE posts SET id = :id, title = :title, description = :description WHERE id = :id');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$stmt-&gt;bindParam(":title", $title);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$stmt-&gt;bindParam(":description", $description);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$stmt-&gt;bindParam(":id", $id);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$stmt-&gt;execute();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$results = $stmt-&gt;fetchALL(PDO::FETCH_ASSOC);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header('Location: view2.php');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p57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UPDATE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8"/>
          <p:cNvSpPr txBox="1"/>
          <p:nvPr/>
        </p:nvSpPr>
        <p:spPr>
          <a:xfrm>
            <a:off x="805275" y="1307650"/>
            <a:ext cx="10565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Como desafio faça melhorias estéticas no layout do Blog;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Salve e teste.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58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CONCLUSÃO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59"/>
          <p:cNvSpPr txBox="1"/>
          <p:nvPr/>
        </p:nvSpPr>
        <p:spPr>
          <a:xfrm>
            <a:off x="5693900" y="5597375"/>
            <a:ext cx="5962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PHP | USUÁRIOS</a:t>
            </a:r>
            <a:endParaRPr b="1" sz="3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60"/>
          <p:cNvSpPr txBox="1"/>
          <p:nvPr/>
        </p:nvSpPr>
        <p:spPr>
          <a:xfrm>
            <a:off x="805275" y="1307650"/>
            <a:ext cx="5077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Faça a página cad_user.php dentro da pasta admin, para cadastrarmos os usuários;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Aponte o formulário para a página cad_userOK.php via Post;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os campos de texto para nome, login e senha.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p60"/>
          <p:cNvSpPr txBox="1"/>
          <p:nvPr/>
        </p:nvSpPr>
        <p:spPr>
          <a:xfrm>
            <a:off x="6263450" y="1307650"/>
            <a:ext cx="5077500" cy="44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&lt;form action="cad_userOK.php" method="POST"&gt;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&lt;div class="mb-3"&gt;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	  &lt;label class="form-label"&gt;Digite o nome do usuário&lt;/label&gt;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  &lt;input type="text" class="form-control" name="nome"&gt;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&lt;/div&gt;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&lt;div class="mb-3"&gt;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	  &lt;label class="form-label"&gt;Digite o login do usuário&lt;/label&gt;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  &lt;input type="text" class="form-control" name="login"&gt;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&lt;/div&gt;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&lt;div class="mb-3"&gt;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	  &lt;label class="form-label"&gt;Digite a senha do usuário&lt;/label&gt;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  &lt;input type="text" class="form-control" name="senha"&gt;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&lt;/div&gt;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&lt;div class="mb-3"&gt;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&lt;button type="submit" class="btn btn-dark"&gt;Cadastrar Usuário&lt;/button&gt;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&lt;/div&gt;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&lt;/form&gt;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60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CONCLUSÃO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61"/>
          <p:cNvSpPr txBox="1"/>
          <p:nvPr/>
        </p:nvSpPr>
        <p:spPr>
          <a:xfrm>
            <a:off x="805275" y="1307650"/>
            <a:ext cx="50775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Agora crie a página cad_userOk.php dentro da pasta admin, para enviar os dados cadastrados;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Faça o include do arquivo de conexão e chame as variáveis para carregar os valores via post;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Dê um eco para imprimir as variáveis;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Salve e teste o arquivo.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1" name="Google Shape;411;p61"/>
          <p:cNvSpPr txBox="1"/>
          <p:nvPr/>
        </p:nvSpPr>
        <p:spPr>
          <a:xfrm>
            <a:off x="6263450" y="1307650"/>
            <a:ext cx="50775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&lt;?php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include "../config/connection.php";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$nome = $_POST['nome'];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$login = $_POST['login'];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$senha = $_POST['senha'];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echo "$nome - $login - $senha";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?&gt;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2" name="Google Shape;412;p61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CONCLUSÃO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805275" y="1307650"/>
            <a:ext cx="50532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Vamos aproveitar o navbar do Boostrap. Acesse a documentação do </a:t>
            </a:r>
            <a:r>
              <a:rPr lang="pt-BR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Boostrap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, navegue até a opção Components e depois Navbar. Escolha a opção de navbar ao lado, copie do site do Boostrap e cole dentro do Body do seu documento;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Aproveite para mudar as classes navbar-light e bg-light 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navbar-bg bg-dark escolhendo uma cor de sua preferência (ver segunda imagem);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Mude a classe da div interna para apenas container (na opção está container-fluid), assim vamos limitar a largura do conteúdo da página;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Altere o conteúdo da barra de navegação, coloque a marca do seu Blog (escolha uma opção no Flaticon) e os links necessários.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805275" y="5497400"/>
            <a:ext cx="487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&lt;nav class="navbar navbar-expand-lg navbar-bg bg-dark"&gt;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  &lt;div class="container"&gt;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2000" y="3689750"/>
            <a:ext cx="3895543" cy="261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 rotWithShape="1">
          <a:blip r:embed="rId5">
            <a:alphaModFix/>
          </a:blip>
          <a:srcRect b="24092" l="0" r="0" t="0"/>
          <a:stretch/>
        </p:blipFill>
        <p:spPr>
          <a:xfrm>
            <a:off x="6090500" y="1131675"/>
            <a:ext cx="4227450" cy="2420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62"/>
          <p:cNvSpPr txBox="1"/>
          <p:nvPr/>
        </p:nvSpPr>
        <p:spPr>
          <a:xfrm>
            <a:off x="805275" y="1307650"/>
            <a:ext cx="50775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Acrescente a função para criptografia md5 na variável senha;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a variável $stmt e prepare a conexão para inserir dados na tabela users com os dados recebidos;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Trate os dados usando o bindParam;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Execute a 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variável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stmt;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Salve e teste a página;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Se estiver Ok faça o redirecionamento para a página cad_user.php, salve e faça um novo teste.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62"/>
          <p:cNvSpPr txBox="1"/>
          <p:nvPr/>
        </p:nvSpPr>
        <p:spPr>
          <a:xfrm>
            <a:off x="6263450" y="1307650"/>
            <a:ext cx="5077500" cy="49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&lt;?php </a:t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include "../config/connection.php";</a:t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$nome = $_POST['nome'];</a:t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$login = $_POST['login'];</a:t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$senha = md5($_POST['senha']);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//preparar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$stmt = $conectar-&gt;prepare("INSERT INTO users (nome, login, senha) VALUES(:nome, :login, :senha)");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//tratar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$stmt-&gt;bindParam(':nome', $nome);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$stmt-&gt;bindParam(':login', $login);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$stmt-&gt;bindParam(':senha', $senha);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//executar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$stmt-&gt;execute();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header("Location:cad_user.php");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?&gt;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62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CONCLUSÃO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63"/>
          <p:cNvSpPr txBox="1"/>
          <p:nvPr/>
        </p:nvSpPr>
        <p:spPr>
          <a:xfrm>
            <a:off x="805275" y="1307650"/>
            <a:ext cx="5077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Como foi aplicada a criptografia no campo senha, será necessário mudar também no arquivo logar. Abra o arquivo logar e insira a função md5 na variável senha;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Salve e teste login para 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verificar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se vai passar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63"/>
          <p:cNvSpPr txBox="1"/>
          <p:nvPr/>
        </p:nvSpPr>
        <p:spPr>
          <a:xfrm>
            <a:off x="6263450" y="1307650"/>
            <a:ext cx="50775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&lt;?php </a:t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include "../config/connection.php";</a:t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session_start();</a:t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$login = $_POST['login'];</a:t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$senha = md5($_POST['senha']);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$stmt = $conectar-&gt;prepare("SELECT * FROM users WHERE login = :login AND senha = :senha");</a:t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$stmt-&gt;bindParam(":login", $login);</a:t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$stmt-&gt;bindParam(":senha", $senha);</a:t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$stmt-&gt;execute();</a:t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6" name="Google Shape;426;p63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CONCLUSÃO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64"/>
          <p:cNvSpPr txBox="1"/>
          <p:nvPr/>
        </p:nvSpPr>
        <p:spPr>
          <a:xfrm>
            <a:off x="526825" y="5597375"/>
            <a:ext cx="1112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PHP | BUSCA</a:t>
            </a:r>
            <a:endParaRPr b="1" sz="3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65"/>
          <p:cNvSpPr txBox="1"/>
          <p:nvPr/>
        </p:nvSpPr>
        <p:spPr>
          <a:xfrm>
            <a:off x="805275" y="1307650"/>
            <a:ext cx="50262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Acrescente na barra de navegação uma busca (pesquise o form de busca no bootstrap) com uma ação apontando para a página buscar.php e o nome do input como buscar;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Na página buscar.php inclua o arquivo de conexão;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uma variável busca que recebe o valor recebido do form;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uma variável stmt que recebe a variável criada para conexão e prepara o select de todos os registros da tabela posts onde o título da variável recebe um like com o sinal de % antes e depois (o % antes e depois da palavra permite que a palavra procurada esteja em qualquer posição do título);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Execute a variável stmt;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uma variável com o nome de search, a qual vai receber o fecthAll da variável $stmt.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37" name="Google Shape;437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5525" y="1418500"/>
            <a:ext cx="3564950" cy="1547625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65"/>
          <p:cNvSpPr txBox="1"/>
          <p:nvPr/>
        </p:nvSpPr>
        <p:spPr>
          <a:xfrm>
            <a:off x="6394275" y="3330650"/>
            <a:ext cx="50262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&lt;?php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include_once('config/connection.php');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$buscar = $_POST['buscar'];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$stmt = $conectar-&gt;prepare("SELECT * FROM posts WHERE title LIKE '%$buscar%'");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$stmt-&gt;execute();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$search = $stmt-&gt;fetchAll();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?&gt;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…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9" name="Google Shape;439;p65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BUSCA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66"/>
          <p:cNvSpPr txBox="1"/>
          <p:nvPr/>
        </p:nvSpPr>
        <p:spPr>
          <a:xfrm>
            <a:off x="805275" y="1307650"/>
            <a:ext cx="50262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Para apresentar o resultado da busca iremos criar uma div com a classe container;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Dentro da div iremos criar um título 2 com “Resultado da Busca”;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O resultado será apresentado dentro de foreach, com a variável search como chave e setando valor;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Dentro do laço criaremos um h5 com a classe card-title (do Boostrap);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E para que o resultado apresentado seja clicável e leve para a página com o conteúdo final, crie um link (a) apontando para a página viewPost.php, onde o id será igual ao valor do id;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Salve a página e teste no navegador.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5" name="Google Shape;445;p66"/>
          <p:cNvSpPr txBox="1"/>
          <p:nvPr/>
        </p:nvSpPr>
        <p:spPr>
          <a:xfrm>
            <a:off x="6194325" y="1307650"/>
            <a:ext cx="52263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&lt;div class="container"&gt;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&lt;h2&gt;Resultado da busca&lt;/h2&gt;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&lt;?php foreach($search as $key =&gt; $value): ?&gt;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&lt;h5 class="card-title"&gt;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&lt;a href="viewPost.php?id=&lt;?= $value["id"] ?&gt;"&gt;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	&lt;?= $value["title"] ?&gt;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&lt;/a&gt;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&lt;/h5&gt;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&lt;?php endforeach; ?&gt;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&lt;/div&gt;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6" name="Google Shape;446;p66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BUSCA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67"/>
          <p:cNvSpPr txBox="1"/>
          <p:nvPr/>
        </p:nvSpPr>
        <p:spPr>
          <a:xfrm>
            <a:off x="536225" y="5597375"/>
            <a:ext cx="111198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PHP | CRIANDO CATEGORIAS</a:t>
            </a:r>
            <a:endParaRPr b="1" sz="3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68"/>
          <p:cNvSpPr txBox="1"/>
          <p:nvPr/>
        </p:nvSpPr>
        <p:spPr>
          <a:xfrm>
            <a:off x="805275" y="1307650"/>
            <a:ext cx="10355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É possível criar categorias para as postagens e fazer filtros para chamar o conteúdo específico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. Primeiro vamos acrescentar uma coluna com o nome category na tabela Posts, aplique o tipo varchar.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Defina o nome das categorias no próprio banco de dados, basta editar as colunas, faça pelo menos 2 categorias para testar.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57" name="Google Shape;457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2900" y="2276147"/>
            <a:ext cx="9586199" cy="1057029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68"/>
          <p:cNvSpPr txBox="1"/>
          <p:nvPr/>
        </p:nvSpPr>
        <p:spPr>
          <a:xfrm>
            <a:off x="918450" y="3544350"/>
            <a:ext cx="1035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Agora vá ao arquivo nav.php, crie as duas categorias no menu e aplique o link via URL paras a página category.php que deverá ser criada e indicando as categorias.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9" name="Google Shape;459;p68"/>
          <p:cNvSpPr txBox="1"/>
          <p:nvPr/>
        </p:nvSpPr>
        <p:spPr>
          <a:xfrm>
            <a:off x="918450" y="4217825"/>
            <a:ext cx="103551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&lt;li class="nav-item"&gt;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          &lt;a class="nav-link" href="category.php?cat=Cat-1"&gt;Cat 1&lt;/a&gt;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        &lt;/li&gt;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        &lt;li class="nav-item"&gt;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          &lt;a class="nav-link" href="category.php?cat=Cat-2"&gt;Cat 2&lt;/a&gt;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        &lt;/li&gt;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0" name="Google Shape;460;p68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CRIANDO CATEGORIAS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69"/>
          <p:cNvSpPr txBox="1"/>
          <p:nvPr/>
        </p:nvSpPr>
        <p:spPr>
          <a:xfrm>
            <a:off x="805275" y="1307650"/>
            <a:ext cx="4934100" cy="49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a página category.php;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o php e faça a inclusão do arquivo de conexão;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Faça a variável cat e carregue via GET o valor do cat que é passado pela URL;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Prepare a ação para chamar os campos do post onde a coluna category (criada no banco de dados) seja igual ao valor do cat;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Execute através de um array onde cat receber cat;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Monte o resultado do array via FetchALL;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Faça o HTML da sua página para receber os arquivos. Mantenha o design do site na página;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Aplique um para cada com os resultados como uma variável posts;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Através da variável post carregue os elementos da sua postagem;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Salve o arquivo e teste através do index.php.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Aproveite para inserir o campo category em todo o projeto. 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Aperfeiçoe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o projeto.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Obs.: Note que a estrutura é parecida com o viewBlog.php, a diferença é que carregamos os valores da coluna category do Banco de Dados.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6" name="Google Shape;466;p69"/>
          <p:cNvSpPr txBox="1"/>
          <p:nvPr/>
        </p:nvSpPr>
        <p:spPr>
          <a:xfrm>
            <a:off x="6529500" y="1307650"/>
            <a:ext cx="5261100" cy="53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&lt;?php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include_once('config/connection.php');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$cat = $_GET['cat'];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$stmt = $conectar-&gt;prepare('SELECT id, title, image, description, data FROM posts WHERE category = :cat');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$stmt-&gt;execute(array('cat' =&gt; $cat));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$results = $stmt-&gt;fetchALL(PDO::FETCH_ASSOC);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?&gt;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….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&lt;?php foreach($results as $post): ?&gt;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&lt;h1&gt;&lt;?= $post["title"] ?&gt;&lt;/h1&gt;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&lt;p&gt;&lt;img src="&lt;?= $post["image"]?&gt;" class="card-img-top" alt="..."&gt;&lt;/p&gt;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&lt;p&gt;&lt;?= $post["description"] ?&gt;&lt;/p&gt;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&lt;p&gt;&lt;?= date('d/m/Y', strtotime($post["data"])); ?&gt;&lt;/p&gt;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&lt;?php endforeach; ?&gt;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7" name="Google Shape;467;p69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CRIANDO CATEGORIAS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70"/>
          <p:cNvSpPr txBox="1"/>
          <p:nvPr/>
        </p:nvSpPr>
        <p:spPr>
          <a:xfrm>
            <a:off x="517400" y="5597375"/>
            <a:ext cx="11138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PHP | TRABALHANDO CHAVES ESTRANGEIRAS</a:t>
            </a:r>
            <a:endParaRPr b="1" sz="3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71"/>
          <p:cNvSpPr txBox="1"/>
          <p:nvPr/>
        </p:nvSpPr>
        <p:spPr>
          <a:xfrm>
            <a:off x="805275" y="1307650"/>
            <a:ext cx="45861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Na tabela posts crie uma coluna e chame de idCategory;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uma tabela com o category;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Crie duas colunas, a 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primeira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será id_cat, do tipo INT, Chave Primária e autoincrementável, a segunda coluna será name_cat, do tipo VARCHAR com tamanho 50;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O idCategory deverá receber a chave primária da tabela Category.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78" name="Google Shape;478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0425" y="1307650"/>
            <a:ext cx="6052125" cy="157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7250" y="3087122"/>
            <a:ext cx="7185300" cy="1378475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71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CHAVES ESTRANGEIRAS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/>
        </p:nvSpPr>
        <p:spPr>
          <a:xfrm>
            <a:off x="805275" y="1307650"/>
            <a:ext cx="5053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Após o ajuste do topo é hora de inserir o slide, acesse a página do carousel do Boostrap e copie o fonte para o seu projeto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Inclua a imagens do slide na pasta images e chame no código fonte.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0875" y="1206375"/>
            <a:ext cx="5053199" cy="4414146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72"/>
          <p:cNvSpPr txBox="1"/>
          <p:nvPr/>
        </p:nvSpPr>
        <p:spPr>
          <a:xfrm>
            <a:off x="805275" y="1307650"/>
            <a:ext cx="41937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Retorne à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tabela posts, clique em Estrutura e escolha a opção Visão de Relação(ões);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Daremos um nome para relação de fk_posts_category (Foreign Key + tabela atual + tabela secundária), clique na opção Guarda para concluir;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Importante: como estaremos aplicando uma chave estrangeira que exige um campo não nulo, insira categorias na tabela categoria;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Indo na área desenhador será possível identificar a relação das tabelas.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6" name="Google Shape;486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7950" y="1307650"/>
            <a:ext cx="5727275" cy="131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Google Shape;487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3175" y="2841450"/>
            <a:ext cx="6192050" cy="1301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488" name="Google Shape;488;p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33175" y="4362053"/>
            <a:ext cx="6192047" cy="1546897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72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CHAVES ESTRANGEIRAS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3"/>
          <p:cNvSpPr txBox="1"/>
          <p:nvPr/>
        </p:nvSpPr>
        <p:spPr>
          <a:xfrm>
            <a:off x="805275" y="1307650"/>
            <a:ext cx="4193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Vamos mudar o select aplicando um inner join para amarrar as duas tabelas;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No foreach acrescente uma linha para carregar a coluna categoria. Aproveite e estilize.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5" name="Google Shape;495;p73"/>
          <p:cNvSpPr txBox="1"/>
          <p:nvPr/>
        </p:nvSpPr>
        <p:spPr>
          <a:xfrm>
            <a:off x="5070500" y="1307650"/>
            <a:ext cx="65040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$stmt = $conectar-&gt;prepare('SELECT category.name_cat, posts.title, posts.image, posts.description, posts.data FROM category INNER JOIN posts ON category.id_cat = posts.id WHERE id = :id');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…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&lt;?php foreach($results as $post): ?&gt;</a:t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		&lt;h1&gt;&lt;?= $post["title"] ?&gt;&lt;/h1&gt;</a:t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		&lt;p&gt;&lt;img src="&lt;?= $post["image"]?&gt;" class="card-img-top" alt="..."&gt;&lt;/p&gt;</a:t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		&lt;p&gt;&lt;?= $post["name_cat"] ?&gt;&lt;/p&gt;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</a:t>
            </a:r>
            <a:r>
              <a:rPr lang="pt-BR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&lt;p&gt;&lt;?= $post["description"] ?&gt;&lt;/p&gt;</a:t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		&lt;p&gt;&lt;?= date('d/m/Y', strtotime($post["data"])); ?&gt;&lt;/p&gt;</a:t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&lt;?php endforeach; ?&gt;</a:t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6" name="Google Shape;496;p73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CHAVES ESTRANGEIRAS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74"/>
          <p:cNvSpPr txBox="1"/>
          <p:nvPr/>
        </p:nvSpPr>
        <p:spPr>
          <a:xfrm>
            <a:off x="564450" y="5597375"/>
            <a:ext cx="11091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PHP | IMPLEMENTANDO UM EDITOR</a:t>
            </a:r>
            <a:endParaRPr b="1" sz="3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75"/>
          <p:cNvSpPr txBox="1"/>
          <p:nvPr/>
        </p:nvSpPr>
        <p:spPr>
          <a:xfrm>
            <a:off x="805275" y="1307650"/>
            <a:ext cx="49596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Fica mais interessante quando usamos um editor do tipo wysiwyg (What You See Is What You Get ou o que você vê é o que você recebe) para os campos de descrição.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Uma dica é usar o TinyMCE, pois é um dos mais conhecidos no mercado e bem fácil de ser aplicado no site.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Acesse a página do </a:t>
            </a:r>
            <a:r>
              <a:rPr lang="pt-BR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TinyMCE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, procure pela opção com o editor na configuração básica;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Clique na opção HTML, copie o código e substitua o seu textarea dos formulários. Importante: lembre de manter o campo name do formulário;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Selecione, aba JS e copie o código, crie as tags de script (&lt;script&gt;&lt;/script&gt;) antes do body e cole o código dentro;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Salve o arquivo e teste no navegador. Verifique se o texto está sendo inserido no banco de dados.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07" name="Google Shape;507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21000" y="1260975"/>
            <a:ext cx="4952562" cy="2859050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p75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 | IMPLEMENTANDO UM EDITOR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76"/>
          <p:cNvSpPr txBox="1"/>
          <p:nvPr/>
        </p:nvSpPr>
        <p:spPr>
          <a:xfrm>
            <a:off x="536225" y="5597375"/>
            <a:ext cx="111198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PHP | DICAS</a:t>
            </a:r>
            <a:endParaRPr b="1" sz="3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77"/>
          <p:cNvSpPr txBox="1"/>
          <p:nvPr/>
        </p:nvSpPr>
        <p:spPr>
          <a:xfrm>
            <a:off x="857825" y="407475"/>
            <a:ext cx="10515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PHP | DICAS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9" name="Google Shape;519;p77"/>
          <p:cNvSpPr txBox="1"/>
          <p:nvPr/>
        </p:nvSpPr>
        <p:spPr>
          <a:xfrm>
            <a:off x="805275" y="1307650"/>
            <a:ext cx="100083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b="1" lang="pt-BR">
                <a:latin typeface="Calibri"/>
                <a:ea typeface="Calibri"/>
                <a:cs typeface="Calibri"/>
                <a:sym typeface="Calibri"/>
              </a:rPr>
              <a:t>Converta a data do banco</a:t>
            </a:r>
            <a:br>
              <a:rPr lang="pt-BR">
                <a:latin typeface="Calibri"/>
                <a:ea typeface="Calibri"/>
                <a:cs typeface="Calibri"/>
                <a:sym typeface="Calibri"/>
              </a:rPr>
            </a:br>
            <a:r>
              <a:rPr lang="pt-BR">
                <a:latin typeface="Calibri"/>
                <a:ea typeface="Calibri"/>
                <a:cs typeface="Calibri"/>
                <a:sym typeface="Calibri"/>
              </a:rPr>
              <a:t>&lt;?= date('d/m/Y', strtotime($post["data"])); ?&gt; //</a:t>
            </a:r>
            <a:r>
              <a:rPr lang="pt-BR" sz="1200">
                <a:solidFill>
                  <a:srgbClr val="333333"/>
                </a:solidFill>
                <a:highlight>
                  <a:srgbClr val="F2F2F2"/>
                </a:highlight>
              </a:rPr>
              <a:t> Interpreta qualquer descrição de data/hora em texto em inglês em timestamp Unix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b="1" lang="pt-BR">
                <a:latin typeface="Calibri"/>
                <a:ea typeface="Calibri"/>
                <a:cs typeface="Calibri"/>
                <a:sym typeface="Calibri"/>
              </a:rPr>
              <a:t>Criptografia md5</a:t>
            </a:r>
            <a:br>
              <a:rPr lang="pt-BR">
                <a:latin typeface="Calibri"/>
                <a:ea typeface="Calibri"/>
                <a:cs typeface="Calibri"/>
                <a:sym typeface="Calibri"/>
              </a:rPr>
            </a:br>
            <a:r>
              <a:rPr lang="pt-BR">
                <a:latin typeface="Calibri"/>
                <a:ea typeface="Calibri"/>
                <a:cs typeface="Calibri"/>
                <a:sym typeface="Calibri"/>
              </a:rPr>
              <a:t>/*  ARQUIVO ENVIAR  */ $senha = md5($_POST['senha']);</a:t>
            </a:r>
            <a:br>
              <a:rPr lang="pt-BR">
                <a:latin typeface="Calibri"/>
                <a:ea typeface="Calibri"/>
                <a:cs typeface="Calibri"/>
                <a:sym typeface="Calibri"/>
              </a:rPr>
            </a:b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/*  ARQUIVO LOGAR   */ 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$senha = md5($_POST['senha']);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b="1" lang="pt-BR">
                <a:latin typeface="Calibri"/>
                <a:ea typeface="Calibri"/>
                <a:cs typeface="Calibri"/>
                <a:sym typeface="Calibri"/>
              </a:rPr>
              <a:t>Altura do navbar 100% - incorporado</a:t>
            </a:r>
            <a:br>
              <a:rPr lang="pt-BR">
                <a:latin typeface="Calibri"/>
                <a:ea typeface="Calibri"/>
                <a:cs typeface="Calibri"/>
                <a:sym typeface="Calibri"/>
              </a:rPr>
            </a:br>
            <a:r>
              <a:rPr lang="pt-BR">
                <a:latin typeface="Calibri"/>
                <a:ea typeface="Calibri"/>
                <a:cs typeface="Calibri"/>
                <a:sym typeface="Calibri"/>
              </a:rPr>
              <a:t>style="height: 100vh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/>
        </p:nvSpPr>
        <p:spPr>
          <a:xfrm>
            <a:off x="805275" y="1307650"/>
            <a:ext cx="5053200" cy="25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Agora devemos criar o grupo de cards para receber as postagens do Blog;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Após o slide crie uma div como o nome container e dentro dela vamos colar o fonte dos cards;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Insira as imagens que deverão representar as postagens;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Aplique um afastamento na vertical para os cards (fique atento para aplicar em todos os cards) usando as propriedades do Boostrap col gy-5.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https://getbootstrap.com/docs/4.0/utilities/spacing/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8475" y="1353900"/>
            <a:ext cx="4940300" cy="48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 txBox="1"/>
          <p:nvPr/>
        </p:nvSpPr>
        <p:spPr>
          <a:xfrm>
            <a:off x="939975" y="3938850"/>
            <a:ext cx="50532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&lt;div class="container"&gt;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&lt;div class="row row-cols-1 row-cols-md-3 g-4"&gt;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	  	</a:t>
            </a:r>
            <a:r>
              <a:rPr b="1" lang="pt-BR" sz="1600">
                <a:latin typeface="Calibri"/>
                <a:ea typeface="Calibri"/>
                <a:cs typeface="Calibri"/>
                <a:sym typeface="Calibri"/>
              </a:rPr>
              <a:t>&lt;div class="col gy-5"&gt;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9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/>
        </p:nvSpPr>
        <p:spPr>
          <a:xfrm>
            <a:off x="805275" y="1307650"/>
            <a:ext cx="50532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O próximo passo será criar um footer. Crie a tag semântica footer e aplique as classes para margens e afastamentos mt-5 p-5, além de aplicar um background cinza que é padrão do Boostrap bg-light</a:t>
            </a: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Dentro do footer vamos criar uma div com a classe container;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Dentro do container iremos criar 3 parágrafos, sendo o primeiro para inserir uma opção de seta onde deverá ser um link para voltar ao topo, o segundo deverá receber os créditos e por último os links das redes sociais;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BR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Acesse o css, aplique uma cor de fundo para o footer (cinza escuro) com a fonte branca. salve o arquivo e teste no navegador.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20"/>
          <p:cNvSpPr txBox="1"/>
          <p:nvPr/>
        </p:nvSpPr>
        <p:spPr>
          <a:xfrm>
            <a:off x="6169750" y="1307650"/>
            <a:ext cx="50532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&lt;footer class="mt-5 p-5 bg-light"&gt;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  &lt;div class="container"&gt;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    &lt;p class="float-end mb-1"&gt;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      &lt;a href="#"&gt;Ícone seta&lt;/a&gt;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    &lt;/p&gt;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    &lt;p class="mb-1"&gt;Todos os Direitos Reservados...&lt;/p&gt;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    &lt;p class="mb-0"&gt;Ícones das Redes Sociais.&lt;/p&gt;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  &lt;/div&gt;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	&lt;/footer&gt;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0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BLOG | PHP E CSS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/>
        </p:nvSpPr>
        <p:spPr>
          <a:xfrm>
            <a:off x="1070400" y="1334200"/>
            <a:ext cx="985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https://getbootstrap.com/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1"/>
          <p:cNvSpPr txBox="1"/>
          <p:nvPr/>
        </p:nvSpPr>
        <p:spPr>
          <a:xfrm>
            <a:off x="857825" y="407475"/>
            <a:ext cx="1042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REFERÊNCIAS</a:t>
            </a:r>
            <a:endParaRPr b="1" sz="2400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